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63" r:id="rId3"/>
    <p:sldId id="262" r:id="rId4"/>
    <p:sldId id="257" r:id="rId5"/>
    <p:sldId id="264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68" d="100"/>
          <a:sy n="68" d="100"/>
        </p:scale>
        <p:origin x="84" y="3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4B6C4-D3CA-41AA-A284-817A18863888}" type="datetimeFigureOut">
              <a:rPr lang="pl-PL" smtClean="0"/>
              <a:t>03.03.2020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E7FB3-A37F-4EE1-9F8C-35E61CF91E8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359939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4B6C4-D3CA-41AA-A284-817A18863888}" type="datetimeFigureOut">
              <a:rPr lang="pl-PL" smtClean="0"/>
              <a:t>03.03.2020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E7FB3-A37F-4EE1-9F8C-35E61CF91E8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30658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4B6C4-D3CA-41AA-A284-817A18863888}" type="datetimeFigureOut">
              <a:rPr lang="pl-PL" smtClean="0"/>
              <a:t>03.03.2020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E7FB3-A37F-4EE1-9F8C-35E61CF91E8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64637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4B6C4-D3CA-41AA-A284-817A18863888}" type="datetimeFigureOut">
              <a:rPr lang="pl-PL" smtClean="0"/>
              <a:t>03.03.2020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E7FB3-A37F-4EE1-9F8C-35E61CF91E8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788973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4B6C4-D3CA-41AA-A284-817A18863888}" type="datetimeFigureOut">
              <a:rPr lang="pl-PL" smtClean="0"/>
              <a:t>03.03.2020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E7FB3-A37F-4EE1-9F8C-35E61CF91E8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95145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4B6C4-D3CA-41AA-A284-817A18863888}" type="datetimeFigureOut">
              <a:rPr lang="pl-PL" smtClean="0"/>
              <a:t>03.03.2020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E7FB3-A37F-4EE1-9F8C-35E61CF91E8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34332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4B6C4-D3CA-41AA-A284-817A18863888}" type="datetimeFigureOut">
              <a:rPr lang="pl-PL" smtClean="0"/>
              <a:t>03.03.2020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E7FB3-A37F-4EE1-9F8C-35E61CF91E8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485826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4B6C4-D3CA-41AA-A284-817A18863888}" type="datetimeFigureOut">
              <a:rPr lang="pl-PL" smtClean="0"/>
              <a:t>03.03.2020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E7FB3-A37F-4EE1-9F8C-35E61CF91E8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28219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4B6C4-D3CA-41AA-A284-817A18863888}" type="datetimeFigureOut">
              <a:rPr lang="pl-PL" smtClean="0"/>
              <a:t>03.03.2020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E7FB3-A37F-4EE1-9F8C-35E61CF91E8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96374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4B6C4-D3CA-41AA-A284-817A18863888}" type="datetimeFigureOut">
              <a:rPr lang="pl-PL" smtClean="0"/>
              <a:t>03.03.2020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E7FB3-A37F-4EE1-9F8C-35E61CF91E8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82308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4B6C4-D3CA-41AA-A284-817A18863888}" type="datetimeFigureOut">
              <a:rPr lang="pl-PL" smtClean="0"/>
              <a:t>03.03.2020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E7FB3-A37F-4EE1-9F8C-35E61CF91E8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10054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14B6C4-D3CA-41AA-A284-817A18863888}" type="datetimeFigureOut">
              <a:rPr lang="pl-PL" smtClean="0"/>
              <a:t>03.03.2020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0E7FB3-A37F-4EE1-9F8C-35E61CF91E8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683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10" Type="http://schemas.openxmlformats.org/officeDocument/2006/relationships/image" Target="../media/image4.emf"/><Relationship Id="rId4" Type="http://schemas.openxmlformats.org/officeDocument/2006/relationships/image" Target="../media/image2.png"/><Relationship Id="rId9" Type="http://schemas.openxmlformats.org/officeDocument/2006/relationships/image" Target="../media/image8.sv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.emf"/><Relationship Id="rId3" Type="http://schemas.openxmlformats.org/officeDocument/2006/relationships/image" Target="../media/image2.svg"/><Relationship Id="rId12" Type="http://schemas.openxmlformats.org/officeDocument/2006/relationships/image" Target="../media/image6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8.svg"/><Relationship Id="rId10" Type="http://schemas.openxmlformats.org/officeDocument/2006/relationships/image" Target="../media/image3.png"/><Relationship Id="rId4" Type="http://schemas.openxmlformats.org/officeDocument/2006/relationships/image" Target="../media/image5.png"/><Relationship Id="rId9" Type="http://schemas.openxmlformats.org/officeDocument/2006/relationships/image" Target="../media/image14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2.svg"/><Relationship Id="rId7" Type="http://schemas.openxmlformats.org/officeDocument/2006/relationships/image" Target="../media/image9.emf"/><Relationship Id="rId12" Type="http://schemas.openxmlformats.org/officeDocument/2006/relationships/image" Target="../media/image10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emf"/><Relationship Id="rId11" Type="http://schemas.openxmlformats.org/officeDocument/2006/relationships/image" Target="../media/image6.svg"/><Relationship Id="rId5" Type="http://schemas.openxmlformats.org/officeDocument/2006/relationships/image" Target="../media/image8.sv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6.svg"/><Relationship Id="rId10" Type="http://schemas.openxmlformats.org/officeDocument/2006/relationships/image" Target="../media/image12.emf"/><Relationship Id="rId4" Type="http://schemas.openxmlformats.org/officeDocument/2006/relationships/image" Target="../media/image2.png"/><Relationship Id="rId9" Type="http://schemas.openxmlformats.org/officeDocument/2006/relationships/image" Target="../media/image8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12" Type="http://schemas.openxmlformats.org/officeDocument/2006/relationships/image" Target="../media/image14.e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8.svg"/><Relationship Id="rId5" Type="http://schemas.openxmlformats.org/officeDocument/2006/relationships/image" Target="../media/image14.svg"/><Relationship Id="rId10" Type="http://schemas.openxmlformats.org/officeDocument/2006/relationships/image" Target="../media/image3.png"/><Relationship Id="rId4" Type="http://schemas.openxmlformats.org/officeDocument/2006/relationships/image" Target="../media/image5.png"/><Relationship Id="rId9" Type="http://schemas.openxmlformats.org/officeDocument/2006/relationships/image" Target="../media/image26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0.svg"/><Relationship Id="rId7" Type="http://schemas.openxmlformats.org/officeDocument/2006/relationships/image" Target="../media/image9.emf"/><Relationship Id="rId12" Type="http://schemas.openxmlformats.org/officeDocument/2006/relationships/image" Target="../media/image15.e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emf"/><Relationship Id="rId11" Type="http://schemas.openxmlformats.org/officeDocument/2006/relationships/image" Target="../media/image8.svg"/><Relationship Id="rId5" Type="http://schemas.openxmlformats.org/officeDocument/2006/relationships/image" Target="../media/image6.sv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a 13">
            <a:extLst>
              <a:ext uri="{FF2B5EF4-FFF2-40B4-BE49-F238E27FC236}">
                <a16:creationId xmlns:a16="http://schemas.microsoft.com/office/drawing/2014/main" id="{158E88E9-08A4-49C2-AB5E-F541A9EC413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0" y="-3288"/>
            <a:ext cx="9144000" cy="6858000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1352007" y="3678670"/>
            <a:ext cx="72424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Elementy graficzne </a:t>
            </a:r>
            <a:br>
              <a:rPr lang="pl-PL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tworzenia prezentacji</a:t>
            </a:r>
          </a:p>
        </p:txBody>
      </p:sp>
      <p:pic>
        <p:nvPicPr>
          <p:cNvPr id="13" name="Grafika 12">
            <a:extLst>
              <a:ext uri="{FF2B5EF4-FFF2-40B4-BE49-F238E27FC236}">
                <a16:creationId xmlns:a16="http://schemas.microsoft.com/office/drawing/2014/main" id="{DA1717CF-247B-4AC1-8304-76479AB494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703727" y="552449"/>
            <a:ext cx="3492273" cy="2605220"/>
          </a:xfrm>
          <a:prstGeom prst="rect">
            <a:avLst/>
          </a:prstGeom>
        </p:spPr>
      </p:pic>
      <p:pic>
        <p:nvPicPr>
          <p:cNvPr id="15" name="Grafika 14">
            <a:extLst>
              <a:ext uri="{FF2B5EF4-FFF2-40B4-BE49-F238E27FC236}">
                <a16:creationId xmlns:a16="http://schemas.microsoft.com/office/drawing/2014/main" id="{BBBC854C-96D9-4552-80F2-1378E8474C4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762001" y="-787512"/>
            <a:ext cx="1343142" cy="2336912"/>
          </a:xfrm>
          <a:prstGeom prst="rect">
            <a:avLst/>
          </a:prstGeom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62001" y="5400000"/>
            <a:ext cx="7869434" cy="85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968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a 11">
            <a:extLst>
              <a:ext uri="{FF2B5EF4-FFF2-40B4-BE49-F238E27FC236}">
                <a16:creationId xmlns:a16="http://schemas.microsoft.com/office/drawing/2014/main" id="{4133A4B5-FC32-4329-97DB-3630C89D58E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0" y="-3288"/>
            <a:ext cx="9144000" cy="6858000"/>
          </a:xfrm>
          <a:prstGeom prst="rect">
            <a:avLst/>
          </a:prstGeom>
        </p:spPr>
      </p:pic>
      <p:pic>
        <p:nvPicPr>
          <p:cNvPr id="9" name="Grafika 8">
            <a:extLst>
              <a:ext uri="{FF2B5EF4-FFF2-40B4-BE49-F238E27FC236}">
                <a16:creationId xmlns:a16="http://schemas.microsoft.com/office/drawing/2014/main" id="{2E616436-FD3C-4320-B616-5900708731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-193675" y="5216595"/>
            <a:ext cx="7397822" cy="1208311"/>
          </a:xfrm>
          <a:prstGeom prst="rect">
            <a:avLst/>
          </a:prstGeom>
        </p:spPr>
      </p:pic>
      <p:pic>
        <p:nvPicPr>
          <p:cNvPr id="14" name="Grafika 13">
            <a:extLst>
              <a:ext uri="{FF2B5EF4-FFF2-40B4-BE49-F238E27FC236}">
                <a16:creationId xmlns:a16="http://schemas.microsoft.com/office/drawing/2014/main" id="{AD1A4F68-EE50-4ACC-B862-999068CC16E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762001" y="-787512"/>
            <a:ext cx="1343142" cy="2336912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61999" y="1998617"/>
            <a:ext cx="7572108" cy="1094955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62002" y="3627423"/>
            <a:ext cx="7572102" cy="860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226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a 10">
            <a:extLst>
              <a:ext uri="{FF2B5EF4-FFF2-40B4-BE49-F238E27FC236}">
                <a16:creationId xmlns:a16="http://schemas.microsoft.com/office/drawing/2014/main" id="{1C3876E6-5E86-4B31-B435-04662484B519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0" y="-3288"/>
            <a:ext cx="9144000" cy="6858000"/>
          </a:xfrm>
          <a:prstGeom prst="rect">
            <a:avLst/>
          </a:prstGeom>
        </p:spPr>
      </p:pic>
      <p:pic>
        <p:nvPicPr>
          <p:cNvPr id="14" name="Grafika 13">
            <a:extLst>
              <a:ext uri="{FF2B5EF4-FFF2-40B4-BE49-F238E27FC236}">
                <a16:creationId xmlns:a16="http://schemas.microsoft.com/office/drawing/2014/main" id="{F5E17913-07D0-48D7-BF48-BADD719BE5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762001" y="-787512"/>
            <a:ext cx="1343142" cy="2336912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A91A61DB-3FA9-4124-83A7-1887D9F4219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65356" y="5256464"/>
            <a:ext cx="3436759" cy="504159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3F2556C8-7126-43C1-82A8-390405267CC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65356" y="3602588"/>
            <a:ext cx="3812719" cy="980124"/>
          </a:xfrm>
          <a:prstGeom prst="rect">
            <a:avLst/>
          </a:prstGeom>
        </p:spPr>
      </p:pic>
      <p:pic>
        <p:nvPicPr>
          <p:cNvPr id="9" name="Grafika 8">
            <a:extLst>
              <a:ext uri="{FF2B5EF4-FFF2-40B4-BE49-F238E27FC236}">
                <a16:creationId xmlns:a16="http://schemas.microsoft.com/office/drawing/2014/main" id="{91FC01ED-B009-4CD2-8098-CB864A4BA7E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495521" y="3429000"/>
            <a:ext cx="3674314" cy="2741022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22844" y="1831421"/>
            <a:ext cx="7085024" cy="976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6225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fika 14">
            <a:extLst>
              <a:ext uri="{FF2B5EF4-FFF2-40B4-BE49-F238E27FC236}">
                <a16:creationId xmlns:a16="http://schemas.microsoft.com/office/drawing/2014/main" id="{93ED6559-385D-4B8B-89BA-2A2CAD9BB9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61387" y="114300"/>
            <a:ext cx="8773626" cy="6477000"/>
          </a:xfrm>
          <a:prstGeom prst="rect">
            <a:avLst/>
          </a:prstGeom>
        </p:spPr>
      </p:pic>
      <p:sp>
        <p:nvSpPr>
          <p:cNvPr id="11" name="pole tekstowe 10">
            <a:extLst>
              <a:ext uri="{FF2B5EF4-FFF2-40B4-BE49-F238E27FC236}">
                <a16:creationId xmlns:a16="http://schemas.microsoft.com/office/drawing/2014/main" id="{2ADB2814-A921-443F-BBD7-218C02E452E0}"/>
              </a:ext>
            </a:extLst>
          </p:cNvPr>
          <p:cNvSpPr txBox="1"/>
          <p:nvPr/>
        </p:nvSpPr>
        <p:spPr>
          <a:xfrm>
            <a:off x="1367458" y="3698185"/>
            <a:ext cx="72424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Elementy graficzne </a:t>
            </a:r>
            <a:br>
              <a:rPr lang="pl-PL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tworzenia prezentacji</a:t>
            </a:r>
          </a:p>
        </p:txBody>
      </p:sp>
      <p:pic>
        <p:nvPicPr>
          <p:cNvPr id="12" name="Grafika 11">
            <a:extLst>
              <a:ext uri="{FF2B5EF4-FFF2-40B4-BE49-F238E27FC236}">
                <a16:creationId xmlns:a16="http://schemas.microsoft.com/office/drawing/2014/main" id="{373D1000-C8B0-443B-9C0B-A37B91445E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4889726" y="645998"/>
            <a:ext cx="3492273" cy="2605220"/>
          </a:xfrm>
          <a:prstGeom prst="rect">
            <a:avLst/>
          </a:prstGeom>
        </p:spPr>
      </p:pic>
      <p:pic>
        <p:nvPicPr>
          <p:cNvPr id="14" name="Grafika 13">
            <a:extLst>
              <a:ext uri="{FF2B5EF4-FFF2-40B4-BE49-F238E27FC236}">
                <a16:creationId xmlns:a16="http://schemas.microsoft.com/office/drawing/2014/main" id="{0572619A-FE45-49DB-BFA5-39D7DE7AD89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762001" y="-787512"/>
            <a:ext cx="1343142" cy="2336912"/>
          </a:xfrm>
          <a:prstGeom prst="rect">
            <a:avLst/>
          </a:prstGeom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44495" y="5414226"/>
            <a:ext cx="7124382" cy="7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1133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a 7">
            <a:extLst>
              <a:ext uri="{FF2B5EF4-FFF2-40B4-BE49-F238E27FC236}">
                <a16:creationId xmlns:a16="http://schemas.microsoft.com/office/drawing/2014/main" id="{99568E7E-CCE8-4EB1-8233-5AB5A69DBD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61387" y="114300"/>
            <a:ext cx="8773626" cy="6477000"/>
          </a:xfrm>
          <a:prstGeom prst="rect">
            <a:avLst/>
          </a:prstGeom>
        </p:spPr>
      </p:pic>
      <p:pic>
        <p:nvPicPr>
          <p:cNvPr id="9" name="Grafika 8">
            <a:extLst>
              <a:ext uri="{FF2B5EF4-FFF2-40B4-BE49-F238E27FC236}">
                <a16:creationId xmlns:a16="http://schemas.microsoft.com/office/drawing/2014/main" id="{A0691459-47D3-4DEE-A28B-479225C090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-180975" y="5354497"/>
            <a:ext cx="7191375" cy="1174591"/>
          </a:xfrm>
          <a:prstGeom prst="rect">
            <a:avLst/>
          </a:prstGeom>
        </p:spPr>
      </p:pic>
      <p:pic>
        <p:nvPicPr>
          <p:cNvPr id="2" name="Grafika 1">
            <a:extLst>
              <a:ext uri="{FF2B5EF4-FFF2-40B4-BE49-F238E27FC236}">
                <a16:creationId xmlns:a16="http://schemas.microsoft.com/office/drawing/2014/main" id="{2FBAA23D-7BB3-43C3-AE8D-84EBD9E1D98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949289" y="3601895"/>
            <a:ext cx="7191376" cy="821064"/>
          </a:xfrm>
          <a:prstGeom prst="rect">
            <a:avLst/>
          </a:prstGeom>
        </p:spPr>
      </p:pic>
      <p:pic>
        <p:nvPicPr>
          <p:cNvPr id="11" name="Grafika 10">
            <a:extLst>
              <a:ext uri="{FF2B5EF4-FFF2-40B4-BE49-F238E27FC236}">
                <a16:creationId xmlns:a16="http://schemas.microsoft.com/office/drawing/2014/main" id="{D7D47921-65BC-455C-A57B-675C00D7E56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762001" y="-787512"/>
            <a:ext cx="1343142" cy="2336912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49289" y="2011680"/>
            <a:ext cx="7244086" cy="1049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3877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a 13">
            <a:extLst>
              <a:ext uri="{FF2B5EF4-FFF2-40B4-BE49-F238E27FC236}">
                <a16:creationId xmlns:a16="http://schemas.microsoft.com/office/drawing/2014/main" id="{7E45F58D-E374-47E3-9D3C-B3D62129C1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61387" y="114300"/>
            <a:ext cx="8773626" cy="6477000"/>
          </a:xfrm>
          <a:prstGeom prst="rect">
            <a:avLst/>
          </a:prstGeom>
        </p:spPr>
      </p:pic>
      <p:pic>
        <p:nvPicPr>
          <p:cNvPr id="3" name="Grafika 2">
            <a:extLst>
              <a:ext uri="{FF2B5EF4-FFF2-40B4-BE49-F238E27FC236}">
                <a16:creationId xmlns:a16="http://schemas.microsoft.com/office/drawing/2014/main" id="{D8025557-DB28-4693-A144-C84C188810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636592" y="3429000"/>
            <a:ext cx="3635682" cy="2712202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F3256690-3CC7-4F9F-B5E1-A17B2006F3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47479" y="5082876"/>
            <a:ext cx="3436759" cy="504159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6C6838B7-0A3B-467C-95E9-320EC401F2C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47479" y="3429000"/>
            <a:ext cx="3812719" cy="980124"/>
          </a:xfrm>
          <a:prstGeom prst="rect">
            <a:avLst/>
          </a:prstGeom>
        </p:spPr>
      </p:pic>
      <p:pic>
        <p:nvPicPr>
          <p:cNvPr id="13" name="Grafika 12">
            <a:extLst>
              <a:ext uri="{FF2B5EF4-FFF2-40B4-BE49-F238E27FC236}">
                <a16:creationId xmlns:a16="http://schemas.microsoft.com/office/drawing/2014/main" id="{0A07DCC1-2FF5-4E14-8EF1-F9D2989C3FD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762001" y="-787512"/>
            <a:ext cx="1343142" cy="2336912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64121" y="1995316"/>
            <a:ext cx="7166716" cy="987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416190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Motyw pakietu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215</TotalTime>
  <Words>12</Words>
  <Application>Microsoft Office PowerPoint</Application>
  <PresentationFormat>Pokaz na ekranie (4:3)</PresentationFormat>
  <Paragraphs>2</Paragraphs>
  <Slides>6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Monika Kornacka</dc:creator>
  <cp:lastModifiedBy>Monika Kornacka</cp:lastModifiedBy>
  <cp:revision>20</cp:revision>
  <dcterms:created xsi:type="dcterms:W3CDTF">2018-09-17T09:31:09Z</dcterms:created>
  <dcterms:modified xsi:type="dcterms:W3CDTF">2020-03-03T09:14:14Z</dcterms:modified>
</cp:coreProperties>
</file>