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2" r:id="rId4"/>
    <p:sldId id="257" r:id="rId5"/>
    <p:sldId id="264" r:id="rId6"/>
    <p:sldId id="26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58" d="100"/>
          <a:sy n="58" d="100"/>
        </p:scale>
        <p:origin x="84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4547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9344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742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377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6928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5378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3880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6916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178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97383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102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4B6C4-D3CA-41AA-A284-817A18863888}" type="datetimeFigureOut">
              <a:rPr lang="pl-PL" smtClean="0"/>
              <a:t>03.03.2020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E7FB3-A37F-4EE1-9F8C-35E61CF91E8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6133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4.emf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emf"/><Relationship Id="rId3" Type="http://schemas.openxmlformats.org/officeDocument/2006/relationships/image" Target="../media/image2.svg"/><Relationship Id="rId12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4.sv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svg"/><Relationship Id="rId7" Type="http://schemas.openxmlformats.org/officeDocument/2006/relationships/image" Target="../media/image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4.svg"/><Relationship Id="rId10" Type="http://schemas.openxmlformats.org/officeDocument/2006/relationships/image" Target="../media/image10.emf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3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5.png"/><Relationship Id="rId10" Type="http://schemas.openxmlformats.org/officeDocument/2006/relationships/image" Target="../media/image14.emf"/><Relationship Id="rId4" Type="http://schemas.openxmlformats.org/officeDocument/2006/relationships/image" Target="../media/image4.svg"/><Relationship Id="rId9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3.png"/><Relationship Id="rId7" Type="http://schemas.openxmlformats.org/officeDocument/2006/relationships/image" Target="../media/image8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8.svg"/><Relationship Id="rId9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a 9">
            <a:extLst>
              <a:ext uri="{FF2B5EF4-FFF2-40B4-BE49-F238E27FC236}">
                <a16:creationId xmlns:a16="http://schemas.microsoft.com/office/drawing/2014/main" id="{90A87626-0503-4763-B020-775DCAD0C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-25400"/>
            <a:ext cx="12192000" cy="690880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936206" y="2828835"/>
            <a:ext cx="7242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Elementy graficzne </a:t>
            </a:r>
            <a:br>
              <a:rPr lang="pl-PL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tworzenia prezentacji</a:t>
            </a:r>
          </a:p>
        </p:txBody>
      </p:sp>
      <p:pic>
        <p:nvPicPr>
          <p:cNvPr id="3" name="Grafika 2">
            <a:extLst>
              <a:ext uri="{FF2B5EF4-FFF2-40B4-BE49-F238E27FC236}">
                <a16:creationId xmlns:a16="http://schemas.microsoft.com/office/drawing/2014/main" id="{9B97D812-5379-414F-8811-B101B63FA0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04837" y="-881063"/>
            <a:ext cx="1647825" cy="2867025"/>
          </a:xfrm>
          <a:prstGeom prst="rect">
            <a:avLst/>
          </a:prstGeom>
        </p:spPr>
      </p:pic>
      <p:pic>
        <p:nvPicPr>
          <p:cNvPr id="13" name="Grafika 12">
            <a:extLst>
              <a:ext uri="{FF2B5EF4-FFF2-40B4-BE49-F238E27FC236}">
                <a16:creationId xmlns:a16="http://schemas.microsoft.com/office/drawing/2014/main" id="{DA1717CF-247B-4AC1-8304-76479AB494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622559" y="1098394"/>
            <a:ext cx="3492273" cy="260522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1283" y="5400000"/>
            <a:ext cx="7869434" cy="8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968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a 9">
            <a:extLst>
              <a:ext uri="{FF2B5EF4-FFF2-40B4-BE49-F238E27FC236}">
                <a16:creationId xmlns:a16="http://schemas.microsoft.com/office/drawing/2014/main" id="{90A87626-0503-4763-B020-775DCAD0C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-25400"/>
            <a:ext cx="12192000" cy="6908800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9B97D812-5379-414F-8811-B101B63FA0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04837" y="-881063"/>
            <a:ext cx="1647825" cy="2867025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2E616436-FD3C-4320-B616-5900708731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-180975" y="5165681"/>
            <a:ext cx="7397822" cy="1208311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52661" y="1695796"/>
            <a:ext cx="9578737" cy="1385121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52665" y="3386782"/>
            <a:ext cx="9578726" cy="108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2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a 9">
            <a:extLst>
              <a:ext uri="{FF2B5EF4-FFF2-40B4-BE49-F238E27FC236}">
                <a16:creationId xmlns:a16="http://schemas.microsoft.com/office/drawing/2014/main" id="{90A87626-0503-4763-B020-775DCAD0C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-25400"/>
            <a:ext cx="12192000" cy="6908800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9B97D812-5379-414F-8811-B101B63FA0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04837" y="-881063"/>
            <a:ext cx="1647825" cy="286702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91A61DB-3FA9-4124-83A7-1887D9F421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7354" y="5042357"/>
            <a:ext cx="3436759" cy="50415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F2556C8-7126-43C1-82A8-390405267C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7354" y="3388483"/>
            <a:ext cx="3812719" cy="980124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91FC01ED-B009-4CD2-8098-CB864A4BA7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76238" y="2667000"/>
            <a:ext cx="4680000" cy="349125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25049" y="873690"/>
            <a:ext cx="7085024" cy="9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22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187203"/>
            <a:ext cx="11800114" cy="6356483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7CFD413A-BAE9-4392-8BE8-E495017207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04837" y="-881063"/>
            <a:ext cx="1647825" cy="2867025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ADB2814-A921-443F-BBD7-218C02E452E0}"/>
              </a:ext>
            </a:extLst>
          </p:cNvPr>
          <p:cNvSpPr txBox="1"/>
          <p:nvPr/>
        </p:nvSpPr>
        <p:spPr>
          <a:xfrm>
            <a:off x="1927498" y="2797124"/>
            <a:ext cx="7242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Elementy graficzne </a:t>
            </a:r>
            <a:br>
              <a:rPr lang="pl-PL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tworzenia prezentacji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373D1000-C8B0-443B-9C0B-A37B9144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622559" y="1098394"/>
            <a:ext cx="3492273" cy="260522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3809" y="5414226"/>
            <a:ext cx="7124382" cy="7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113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195912"/>
            <a:ext cx="11800114" cy="6356483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7CFD413A-BAE9-4392-8BE8-E495017207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04837" y="-881063"/>
            <a:ext cx="1647825" cy="2867025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A0691459-47D3-4DEE-A28B-479225C09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-180975" y="5165681"/>
            <a:ext cx="7397822" cy="1208311"/>
          </a:xfrm>
          <a:prstGeom prst="rect">
            <a:avLst/>
          </a:prstGeom>
        </p:spPr>
      </p:pic>
      <p:pic>
        <p:nvPicPr>
          <p:cNvPr id="8" name="Grafika 1">
            <a:extLst>
              <a:ext uri="{FF2B5EF4-FFF2-40B4-BE49-F238E27FC236}">
                <a16:creationId xmlns:a16="http://schemas.microsoft.com/office/drawing/2014/main" id="{2FBAA23D-7BB3-43C3-AE8D-84EBD9E1D9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694894" y="3576177"/>
            <a:ext cx="7848324" cy="89607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94894" y="1985962"/>
            <a:ext cx="7905852" cy="11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387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195912"/>
            <a:ext cx="11800114" cy="6356483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D8025557-DB28-4693-A144-C84C18881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3566" y="2256948"/>
            <a:ext cx="4680000" cy="3491259"/>
          </a:xfrm>
          <a:prstGeom prst="rect">
            <a:avLst/>
          </a:prstGeom>
        </p:spPr>
      </p:pic>
      <p:pic>
        <p:nvPicPr>
          <p:cNvPr id="4" name="Grafika 3">
            <a:extLst>
              <a:ext uri="{FF2B5EF4-FFF2-40B4-BE49-F238E27FC236}">
                <a16:creationId xmlns:a16="http://schemas.microsoft.com/office/drawing/2014/main" id="{C57AFF60-6D6F-43A8-B960-D6EAC1140E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04837" y="-881063"/>
            <a:ext cx="1647825" cy="286702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F3256690-3CC7-4F9F-B5E1-A17B2006F3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7354" y="5042357"/>
            <a:ext cx="3436759" cy="504158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6C6838B7-0A3B-467C-95E9-320EC401F2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97354" y="3388483"/>
            <a:ext cx="3812719" cy="980124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73658" y="998194"/>
            <a:ext cx="7166716" cy="98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1619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12</Words>
  <Application>Microsoft Office PowerPoint</Application>
  <PresentationFormat>Panoramiczny</PresentationFormat>
  <Paragraphs>2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Monika Kornacka</dc:creator>
  <cp:lastModifiedBy>Monika Kornacka</cp:lastModifiedBy>
  <cp:revision>18</cp:revision>
  <dcterms:created xsi:type="dcterms:W3CDTF">2018-09-17T09:31:09Z</dcterms:created>
  <dcterms:modified xsi:type="dcterms:W3CDTF">2020-03-03T09:17:03Z</dcterms:modified>
</cp:coreProperties>
</file>