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2" r:id="rId4"/>
    <p:sldId id="257" r:id="rId5"/>
    <p:sldId id="264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454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37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692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37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880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691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78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738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102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934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4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4B6C4-D3CA-41AA-A284-817A18863888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E7FB3-A37F-4EE1-9F8C-35E61CF91E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613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emf"/><Relationship Id="rId10" Type="http://schemas.openxmlformats.org/officeDocument/2006/relationships/image" Target="../media/image9.png"/><Relationship Id="rId4" Type="http://schemas.openxmlformats.org/officeDocument/2006/relationships/image" Target="../media/image7.emf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90A87626-0503-4763-B020-775DCAD0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-25400"/>
            <a:ext cx="12192000" cy="69088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67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326606" y="2228671"/>
            <a:ext cx="724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Elementy graficzne </a:t>
            </a:r>
            <a:b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tworzenia prezentacji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DA1717CF-247B-4AC1-8304-76479AB494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908096" y="1599267"/>
            <a:ext cx="3022010" cy="225440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41" y="4562764"/>
            <a:ext cx="9491675" cy="12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90A87626-0503-4763-B020-775DCAD0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-25400"/>
            <a:ext cx="12192000" cy="6908800"/>
          </a:xfrm>
          <a:prstGeom prst="rect">
            <a:avLst/>
          </a:prstGeom>
        </p:spPr>
      </p:pic>
      <p:sp>
        <p:nvSpPr>
          <p:cNvPr id="2" name="Prostokąt zaokrąglony 1"/>
          <p:cNvSpPr/>
          <p:nvPr/>
        </p:nvSpPr>
        <p:spPr>
          <a:xfrm>
            <a:off x="-249382" y="5135418"/>
            <a:ext cx="6853382" cy="11453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2E616436-FD3C-4320-B616-5900708731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1" r="8602" b="19949"/>
          <a:stretch/>
        </p:blipFill>
        <p:spPr>
          <a:xfrm>
            <a:off x="-240862" y="5361708"/>
            <a:ext cx="6425908" cy="69272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6"/>
          <a:stretch/>
        </p:blipFill>
        <p:spPr>
          <a:xfrm>
            <a:off x="1211495" y="3285182"/>
            <a:ext cx="10369583" cy="1360709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42" y="1433479"/>
            <a:ext cx="10123837" cy="177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90A87626-0503-4763-B020-775DCAD0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-25400"/>
            <a:ext cx="12192000" cy="69088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91A61DB-3FA9-4124-83A7-1887D9F42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354" y="5042357"/>
            <a:ext cx="3436759" cy="50415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F2556C8-7126-43C1-82A8-390405267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354" y="3388483"/>
            <a:ext cx="3812719" cy="98012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91FC01ED-B009-4CD2-8098-CB864A4BA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76238" y="2667000"/>
            <a:ext cx="4680000" cy="3491259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37" y="718457"/>
            <a:ext cx="7501205" cy="12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2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38"/>
            <a:ext cx="12192000" cy="6858667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ADB2814-A921-443F-BBD7-218C02E452E0}"/>
              </a:ext>
            </a:extLst>
          </p:cNvPr>
          <p:cNvSpPr txBox="1"/>
          <p:nvPr/>
        </p:nvSpPr>
        <p:spPr>
          <a:xfrm>
            <a:off x="1927498" y="2797124"/>
            <a:ext cx="724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Elementy graficzne </a:t>
            </a:r>
            <a:b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tworzenia prezentacji</a:t>
            </a: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373D1000-C8B0-443B-9C0B-A37B91445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622559" y="1098394"/>
            <a:ext cx="3492273" cy="260522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803" y="5290457"/>
            <a:ext cx="7538620" cy="98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1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38"/>
            <a:ext cx="12192000" cy="6858667"/>
          </a:xfrm>
          <a:prstGeom prst="rect">
            <a:avLst/>
          </a:prstGeom>
        </p:spPr>
      </p:pic>
      <p:pic>
        <p:nvPicPr>
          <p:cNvPr id="8" name="Grafika 1">
            <a:extLst>
              <a:ext uri="{FF2B5EF4-FFF2-40B4-BE49-F238E27FC236}">
                <a16:creationId xmlns:a16="http://schemas.microsoft.com/office/drawing/2014/main" id="{2FBAA23D-7BB3-43C3-AE8D-84EBD9E1D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751" y="3576177"/>
            <a:ext cx="6332609" cy="89607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79" y="1849617"/>
            <a:ext cx="8337076" cy="145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8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38"/>
            <a:ext cx="12192000" cy="6858667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D8025557-DB28-4693-A144-C84C18881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3566" y="2256948"/>
            <a:ext cx="4680000" cy="349125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3256690-3CC7-4F9F-B5E1-A17B2006F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354" y="5042357"/>
            <a:ext cx="3436759" cy="50415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C6838B7-0A3B-467C-95E9-320EC401F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354" y="3388483"/>
            <a:ext cx="3812719" cy="98012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86" y="849086"/>
            <a:ext cx="7587343" cy="126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161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12</Words>
  <Application>Microsoft Office PowerPoint</Application>
  <PresentationFormat>Panoramiczny</PresentationFormat>
  <Paragraphs>2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Monika Kornacka</dc:creator>
  <cp:lastModifiedBy>Olga Żukowska</cp:lastModifiedBy>
  <cp:revision>24</cp:revision>
  <dcterms:created xsi:type="dcterms:W3CDTF">2018-09-17T09:31:09Z</dcterms:created>
  <dcterms:modified xsi:type="dcterms:W3CDTF">2021-03-30T14:46:29Z</dcterms:modified>
</cp:coreProperties>
</file>