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62" r:id="rId4"/>
    <p:sldId id="257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2" autoAdjust="0"/>
    <p:restoredTop sz="94660"/>
  </p:normalViewPr>
  <p:slideViewPr>
    <p:cSldViewPr snapToGrid="0">
      <p:cViewPr varScale="1">
        <p:scale>
          <a:sx n="46" d="100"/>
          <a:sy n="46" d="100"/>
        </p:scale>
        <p:origin x="114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599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889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514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4332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858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821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637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230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005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065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463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4B6C4-D3CA-41AA-A284-817A18863888}" type="datetimeFigureOut">
              <a:rPr lang="pl-PL" smtClean="0"/>
              <a:t>17.11.2021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836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sv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a 13">
            <a:extLst>
              <a:ext uri="{FF2B5EF4-FFF2-40B4-BE49-F238E27FC236}">
                <a16:creationId xmlns:a16="http://schemas.microsoft.com/office/drawing/2014/main" id="{158E88E9-08A4-49C2-AB5E-F541A9EC413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3288"/>
            <a:ext cx="9144000" cy="6858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9143238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352007" y="3678670"/>
            <a:ext cx="724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Elementy graficzne </a:t>
            </a:r>
            <a:br>
              <a:rPr lang="pl-P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tworzenia prezentacji</a:t>
            </a:r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DA1717CF-247B-4AC1-8304-76479AB494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5315" y="977322"/>
            <a:ext cx="2837631" cy="211686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37" y="5110863"/>
            <a:ext cx="7586963" cy="99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4133A4B5-FC32-4329-97DB-3630C89D58E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3288"/>
            <a:ext cx="9144000" cy="6858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9143238" cy="6858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36"/>
          <a:stretch/>
        </p:blipFill>
        <p:spPr>
          <a:xfrm>
            <a:off x="579196" y="3479641"/>
            <a:ext cx="7742767" cy="1018468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65" y="1882589"/>
            <a:ext cx="8002834" cy="1400495"/>
          </a:xfrm>
          <a:prstGeom prst="rect">
            <a:avLst/>
          </a:prstGeom>
        </p:spPr>
      </p:pic>
      <p:sp>
        <p:nvSpPr>
          <p:cNvPr id="8" name="Prostokąt zaokrąglony 7"/>
          <p:cNvSpPr/>
          <p:nvPr/>
        </p:nvSpPr>
        <p:spPr>
          <a:xfrm>
            <a:off x="-230909" y="4978400"/>
            <a:ext cx="6650182" cy="9328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Grafika 8">
            <a:extLst>
              <a:ext uri="{FF2B5EF4-FFF2-40B4-BE49-F238E27FC236}">
                <a16:creationId xmlns:a16="http://schemas.microsoft.com/office/drawing/2014/main" id="{2E616436-FD3C-4320-B616-5900708731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1" r="8602" b="19949"/>
          <a:stretch/>
        </p:blipFill>
        <p:spPr>
          <a:xfrm>
            <a:off x="-222389" y="5093853"/>
            <a:ext cx="6425908" cy="69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a 10">
            <a:extLst>
              <a:ext uri="{FF2B5EF4-FFF2-40B4-BE49-F238E27FC236}">
                <a16:creationId xmlns:a16="http://schemas.microsoft.com/office/drawing/2014/main" id="{1C3876E6-5E86-4B31-B435-04662484B51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3288"/>
            <a:ext cx="9144000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91A61DB-3FA9-4124-83A7-1887D9F42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356" y="5256464"/>
            <a:ext cx="3436759" cy="50415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F2556C8-7126-43C1-82A8-390405267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356" y="3602588"/>
            <a:ext cx="3812719" cy="98012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91FC01ED-B009-4CD2-8098-CB864A4BA7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5521" y="3429000"/>
            <a:ext cx="3674314" cy="274102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45" y="1671906"/>
            <a:ext cx="7498076" cy="124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2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9143238" cy="685800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ADB2814-A921-443F-BBD7-218C02E452E0}"/>
              </a:ext>
            </a:extLst>
          </p:cNvPr>
          <p:cNvSpPr txBox="1"/>
          <p:nvPr/>
        </p:nvSpPr>
        <p:spPr>
          <a:xfrm>
            <a:off x="1367458" y="3698185"/>
            <a:ext cx="724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Elementy graficzne </a:t>
            </a:r>
            <a:b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tworzenia prezentacji</a:t>
            </a:r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373D1000-C8B0-443B-9C0B-A37B91445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89726" y="645998"/>
            <a:ext cx="3492273" cy="260522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87" y="5069857"/>
            <a:ext cx="7510626" cy="98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1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9143238" cy="6858000"/>
          </a:xfrm>
          <a:prstGeom prst="rect">
            <a:avLst/>
          </a:prstGeom>
        </p:spPr>
      </p:pic>
      <p:pic>
        <p:nvPicPr>
          <p:cNvPr id="6" name="Grafika 1">
            <a:extLst>
              <a:ext uri="{FF2B5EF4-FFF2-40B4-BE49-F238E27FC236}">
                <a16:creationId xmlns:a16="http://schemas.microsoft.com/office/drawing/2014/main" id="{2FBAA23D-7BB3-43C3-AE8D-84EBD9E1D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48" y="3394601"/>
            <a:ext cx="6332609" cy="89607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42" y="1825179"/>
            <a:ext cx="7085461" cy="124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8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9143238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D8025557-DB28-4693-A144-C84C18881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6592" y="3429000"/>
            <a:ext cx="3635682" cy="271220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3256690-3CC7-4F9F-B5E1-A17B2006F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479" y="5082876"/>
            <a:ext cx="3436759" cy="50415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C6838B7-0A3B-467C-95E9-320EC401F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479" y="3429000"/>
            <a:ext cx="3812719" cy="980124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39" y="1843154"/>
            <a:ext cx="7592500" cy="12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1619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12</Words>
  <Application>Microsoft Office PowerPoint</Application>
  <PresentationFormat>Pokaz na ekranie (4:3)</PresentationFormat>
  <Paragraphs>2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Monika Kornacka</dc:creator>
  <cp:lastModifiedBy>Artur Boruch</cp:lastModifiedBy>
  <cp:revision>25</cp:revision>
  <dcterms:created xsi:type="dcterms:W3CDTF">2018-09-17T09:31:09Z</dcterms:created>
  <dcterms:modified xsi:type="dcterms:W3CDTF">2021-11-17T09:59:09Z</dcterms:modified>
</cp:coreProperties>
</file>