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3" r:id="rId3"/>
    <p:sldId id="262" r:id="rId4"/>
    <p:sldId id="257" r:id="rId5"/>
    <p:sldId id="264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5993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065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4637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889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5145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4332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8582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219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6374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230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005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836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.sv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.png"/><Relationship Id="rId12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6.svg"/><Relationship Id="rId5" Type="http://schemas.openxmlformats.org/officeDocument/2006/relationships/image" Target="../media/image8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svg"/><Relationship Id="rId10" Type="http://schemas.openxmlformats.org/officeDocument/2006/relationships/image" Target="../media/image9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12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image" Target="../media/image3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8.svg"/><Relationship Id="rId5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a 13">
            <a:extLst>
              <a:ext uri="{FF2B5EF4-FFF2-40B4-BE49-F238E27FC236}">
                <a16:creationId xmlns:a16="http://schemas.microsoft.com/office/drawing/2014/main" id="{158E88E9-08A4-49C2-AB5E-F541A9EC413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-3288"/>
            <a:ext cx="9144000" cy="685800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352007" y="3678670"/>
            <a:ext cx="724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Elementy graficzne </a:t>
            </a:r>
            <a:b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tworzenia prezentacji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DA1717CF-247B-4AC1-8304-76479AB494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703727" y="552449"/>
            <a:ext cx="3492273" cy="2605220"/>
          </a:xfrm>
          <a:prstGeom prst="rect">
            <a:avLst/>
          </a:prstGeom>
        </p:spPr>
      </p:pic>
      <p:pic>
        <p:nvPicPr>
          <p:cNvPr id="15" name="Grafika 14">
            <a:extLst>
              <a:ext uri="{FF2B5EF4-FFF2-40B4-BE49-F238E27FC236}">
                <a16:creationId xmlns:a16="http://schemas.microsoft.com/office/drawing/2014/main" id="{BBBC854C-96D9-4552-80F2-1378E8474C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53" y="5277573"/>
            <a:ext cx="8326418" cy="108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6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a 11">
            <a:extLst>
              <a:ext uri="{FF2B5EF4-FFF2-40B4-BE49-F238E27FC236}">
                <a16:creationId xmlns:a16="http://schemas.microsoft.com/office/drawing/2014/main" id="{4133A4B5-FC32-4329-97DB-3630C89D58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-3288"/>
            <a:ext cx="9144000" cy="6858000"/>
          </a:xfrm>
          <a:prstGeom prst="rect">
            <a:avLst/>
          </a:prstGeom>
        </p:spPr>
      </p:pic>
      <p:pic>
        <p:nvPicPr>
          <p:cNvPr id="9" name="Grafika 8">
            <a:extLst>
              <a:ext uri="{FF2B5EF4-FFF2-40B4-BE49-F238E27FC236}">
                <a16:creationId xmlns:a16="http://schemas.microsoft.com/office/drawing/2014/main" id="{2E616436-FD3C-4320-B616-5900708731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7476"/>
            <a:ext cx="7397822" cy="966549"/>
          </a:xfrm>
          <a:prstGeom prst="rect">
            <a:avLst/>
          </a:prstGeom>
        </p:spPr>
      </p:pic>
      <p:pic>
        <p:nvPicPr>
          <p:cNvPr id="14" name="Grafika 13">
            <a:extLst>
              <a:ext uri="{FF2B5EF4-FFF2-40B4-BE49-F238E27FC236}">
                <a16:creationId xmlns:a16="http://schemas.microsoft.com/office/drawing/2014/main" id="{AD1A4F68-EE50-4ACC-B862-999068CC16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22" y="1882589"/>
            <a:ext cx="7969320" cy="140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22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a 10">
            <a:extLst>
              <a:ext uri="{FF2B5EF4-FFF2-40B4-BE49-F238E27FC236}">
                <a16:creationId xmlns:a16="http://schemas.microsoft.com/office/drawing/2014/main" id="{1C3876E6-5E86-4B31-B435-04662484B5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-3288"/>
            <a:ext cx="9144000" cy="6858000"/>
          </a:xfrm>
          <a:prstGeom prst="rect">
            <a:avLst/>
          </a:prstGeom>
        </p:spPr>
      </p:pic>
      <p:pic>
        <p:nvPicPr>
          <p:cNvPr id="14" name="Grafika 13">
            <a:extLst>
              <a:ext uri="{FF2B5EF4-FFF2-40B4-BE49-F238E27FC236}">
                <a16:creationId xmlns:a16="http://schemas.microsoft.com/office/drawing/2014/main" id="{F5E17913-07D0-48D7-BF48-BADD719BE5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A91A61DB-3FA9-4124-83A7-1887D9F421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5356" y="5256464"/>
            <a:ext cx="3436759" cy="504159"/>
          </a:xfrm>
          <a:prstGeom prst="rect">
            <a:avLst/>
          </a:prstGeom>
        </p:spPr>
      </p:pic>
      <p:pic>
        <p:nvPicPr>
          <p:cNvPr id="9" name="Grafika 8">
            <a:extLst>
              <a:ext uri="{FF2B5EF4-FFF2-40B4-BE49-F238E27FC236}">
                <a16:creationId xmlns:a16="http://schemas.microsoft.com/office/drawing/2014/main" id="{91FC01ED-B009-4CD2-8098-CB864A4BA7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95521" y="3429000"/>
            <a:ext cx="3674314" cy="2741022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37" y="1671906"/>
            <a:ext cx="7454292" cy="124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2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>
            <a:extLst>
              <a:ext uri="{FF2B5EF4-FFF2-40B4-BE49-F238E27FC236}">
                <a16:creationId xmlns:a16="http://schemas.microsoft.com/office/drawing/2014/main" id="{2ADB2814-A921-443F-BBD7-218C02E452E0}"/>
              </a:ext>
            </a:extLst>
          </p:cNvPr>
          <p:cNvSpPr txBox="1"/>
          <p:nvPr/>
        </p:nvSpPr>
        <p:spPr>
          <a:xfrm>
            <a:off x="1367458" y="3698185"/>
            <a:ext cx="724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Elementy graficzne </a:t>
            </a:r>
            <a:b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tworzenia prezentacji</a:t>
            </a:r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373D1000-C8B0-443B-9C0B-A37B91445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889726" y="645998"/>
            <a:ext cx="3492273" cy="2605220"/>
          </a:xfrm>
          <a:prstGeom prst="rect">
            <a:avLst/>
          </a:prstGeom>
        </p:spPr>
      </p:pic>
      <p:pic>
        <p:nvPicPr>
          <p:cNvPr id="14" name="Grafika 13">
            <a:extLst>
              <a:ext uri="{FF2B5EF4-FFF2-40B4-BE49-F238E27FC236}">
                <a16:creationId xmlns:a16="http://schemas.microsoft.com/office/drawing/2014/main" id="{0572619A-FE45-49DB-BFA5-39D7DE7AD8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5300972"/>
            <a:ext cx="7510630" cy="98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1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a 10">
            <a:extLst>
              <a:ext uri="{FF2B5EF4-FFF2-40B4-BE49-F238E27FC236}">
                <a16:creationId xmlns:a16="http://schemas.microsoft.com/office/drawing/2014/main" id="{D7D47921-65BC-455C-A57B-675C00D7E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2894009"/>
            <a:ext cx="7581326" cy="133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8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a 2">
            <a:extLst>
              <a:ext uri="{FF2B5EF4-FFF2-40B4-BE49-F238E27FC236}">
                <a16:creationId xmlns:a16="http://schemas.microsoft.com/office/drawing/2014/main" id="{D8025557-DB28-4693-A144-C84C18881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36592" y="3429000"/>
            <a:ext cx="3635682" cy="2712202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F3256690-3CC7-4F9F-B5E1-A17B2006F3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7479" y="5082876"/>
            <a:ext cx="3436759" cy="504159"/>
          </a:xfrm>
          <a:prstGeom prst="rect">
            <a:avLst/>
          </a:prstGeom>
        </p:spPr>
      </p:pic>
      <p:pic>
        <p:nvPicPr>
          <p:cNvPr id="13" name="Grafika 12">
            <a:extLst>
              <a:ext uri="{FF2B5EF4-FFF2-40B4-BE49-F238E27FC236}">
                <a16:creationId xmlns:a16="http://schemas.microsoft.com/office/drawing/2014/main" id="{0A07DCC1-2FF5-4E14-8EF1-F9D2989C3F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762001" y="-787512"/>
            <a:ext cx="1343142" cy="2336912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07" y="1843154"/>
            <a:ext cx="7548163" cy="126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161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</TotalTime>
  <Words>12</Words>
  <Application>Microsoft Office PowerPoint</Application>
  <PresentationFormat>Pokaz na ekranie (4:3)</PresentationFormat>
  <Paragraphs>2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Monika Kornacka</dc:creator>
  <cp:lastModifiedBy>Olga Żukowska</cp:lastModifiedBy>
  <cp:revision>25</cp:revision>
  <dcterms:created xsi:type="dcterms:W3CDTF">2018-09-17T09:31:09Z</dcterms:created>
  <dcterms:modified xsi:type="dcterms:W3CDTF">2022-01-21T11:17:02Z</dcterms:modified>
</cp:coreProperties>
</file>