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2" r:id="rId4"/>
    <p:sldId id="257" r:id="rId5"/>
    <p:sldId id="264" r:id="rId6"/>
    <p:sldId id="261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454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934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742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7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92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5378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880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691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178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738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102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6C4-D3CA-41AA-A284-817A18863888}" type="datetimeFigureOut">
              <a:rPr lang="pl-PL" smtClean="0"/>
              <a:t>21.01.2022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E7FB3-A37F-4EE1-9F8C-35E61CF91E8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613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1936206" y="2828835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DA1717CF-247B-4AC1-8304-76479AB494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990" y="5269414"/>
            <a:ext cx="8322696" cy="108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6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367" y="2320083"/>
            <a:ext cx="10081437" cy="1771671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8747"/>
            <a:ext cx="6824472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2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90A87626-0503-4763-B020-775DCAD0C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-25400"/>
            <a:ext cx="12192000" cy="6908800"/>
          </a:xfrm>
          <a:prstGeom prst="rect">
            <a:avLst/>
          </a:prstGeom>
        </p:spPr>
      </p:pic>
      <p:pic>
        <p:nvPicPr>
          <p:cNvPr id="3" name="Grafika 2">
            <a:extLst>
              <a:ext uri="{FF2B5EF4-FFF2-40B4-BE49-F238E27FC236}">
                <a16:creationId xmlns:a16="http://schemas.microsoft.com/office/drawing/2014/main" id="{9B97D812-5379-414F-8811-B101B63FA0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91FC01ED-B009-4CD2-8098-CB864A4BA7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76238" y="2667000"/>
            <a:ext cx="4680000" cy="3491259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237" y="718457"/>
            <a:ext cx="7457404" cy="12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2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ADB2814-A921-443F-BBD7-218C02E452E0}"/>
              </a:ext>
            </a:extLst>
          </p:cNvPr>
          <p:cNvSpPr txBox="1"/>
          <p:nvPr/>
        </p:nvSpPr>
        <p:spPr>
          <a:xfrm>
            <a:off x="1927498" y="2797124"/>
            <a:ext cx="7242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 graficzne </a:t>
            </a:r>
            <a:b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tworzenia prezentacji</a:t>
            </a: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373D1000-C8B0-443B-9C0B-A37B91445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622559" y="1098394"/>
            <a:ext cx="3492273" cy="260522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498" y="4960732"/>
            <a:ext cx="8362488" cy="147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13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7CFD413A-BAE9-4392-8BE8-E49501720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3" y="2962425"/>
            <a:ext cx="8298461" cy="145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8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D8025557-DB28-4693-A144-C84C18881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13566" y="2256948"/>
            <a:ext cx="4680000" cy="3491259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C57AFF60-6D6F-43A8-B960-D6EAC1140E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04837" y="-881063"/>
            <a:ext cx="1647825" cy="2867025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839" y="849086"/>
            <a:ext cx="7543037" cy="126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161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12</Words>
  <Application>Microsoft Office PowerPoint</Application>
  <PresentationFormat>Panoramiczny</PresentationFormat>
  <Paragraphs>2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Monika Kornacka</dc:creator>
  <cp:lastModifiedBy>Olga Żukowska</cp:lastModifiedBy>
  <cp:revision>24</cp:revision>
  <dcterms:created xsi:type="dcterms:W3CDTF">2018-09-17T09:31:09Z</dcterms:created>
  <dcterms:modified xsi:type="dcterms:W3CDTF">2022-01-21T11:01:50Z</dcterms:modified>
</cp:coreProperties>
</file>