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62" r:id="rId4"/>
    <p:sldId id="257" r:id="rId5"/>
    <p:sldId id="264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10" d="100"/>
          <a:sy n="110" d="100"/>
        </p:scale>
        <p:origin x="150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599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65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463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889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514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433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8582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21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6374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230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005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B6C4-D3CA-41AA-A284-817A18863888}" type="datetimeFigureOut">
              <a:rPr lang="pl-PL" smtClean="0"/>
              <a:t>16.01.2023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836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3" Type="http://schemas.openxmlformats.org/officeDocument/2006/relationships/image" Target="../media/image2.svg"/><Relationship Id="rId12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6.svg"/><Relationship Id="rId5" Type="http://schemas.openxmlformats.org/officeDocument/2006/relationships/image" Target="../media/image8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svg"/><Relationship Id="rId10" Type="http://schemas.openxmlformats.org/officeDocument/2006/relationships/image" Target="../media/image9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12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3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8.svg"/><Relationship Id="rId5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a 13">
            <a:extLst>
              <a:ext uri="{FF2B5EF4-FFF2-40B4-BE49-F238E27FC236}">
                <a16:creationId xmlns:a16="http://schemas.microsoft.com/office/drawing/2014/main" id="{158E88E9-08A4-49C2-AB5E-F541A9EC41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352007" y="3678670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DA1717CF-247B-4AC1-8304-76479AB494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03727" y="552449"/>
            <a:ext cx="3492273" cy="2605220"/>
          </a:xfrm>
          <a:prstGeom prst="rect">
            <a:avLst/>
          </a:prstGeom>
        </p:spPr>
      </p:pic>
      <p:pic>
        <p:nvPicPr>
          <p:cNvPr id="15" name="Grafika 14">
            <a:extLst>
              <a:ext uri="{FF2B5EF4-FFF2-40B4-BE49-F238E27FC236}">
                <a16:creationId xmlns:a16="http://schemas.microsoft.com/office/drawing/2014/main" id="{BBBC854C-96D9-4552-80F2-1378E8474C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78" y="5286939"/>
            <a:ext cx="8294805" cy="107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6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a 11">
            <a:extLst>
              <a:ext uri="{FF2B5EF4-FFF2-40B4-BE49-F238E27FC236}">
                <a16:creationId xmlns:a16="http://schemas.microsoft.com/office/drawing/2014/main" id="{4133A4B5-FC32-4329-97DB-3630C89D58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AD1A4F68-EE50-4ACC-B862-999068CC16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81" y="2333624"/>
            <a:ext cx="7972381" cy="1296133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6449"/>
            <a:ext cx="7348743" cy="95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a 10">
            <a:extLst>
              <a:ext uri="{FF2B5EF4-FFF2-40B4-BE49-F238E27FC236}">
                <a16:creationId xmlns:a16="http://schemas.microsoft.com/office/drawing/2014/main" id="{1C3876E6-5E86-4B31-B435-04662484B5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F5E17913-07D0-48D7-BF48-BADD719BE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A91A61DB-3FA9-4124-83A7-1887D9F42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5356" y="5256464"/>
            <a:ext cx="3436759" cy="504159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91FC01ED-B009-4CD2-8098-CB864A4BA7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95521" y="3429000"/>
            <a:ext cx="3674314" cy="2741022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1984887"/>
            <a:ext cx="7712758" cy="128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ADB2814-A921-443F-BBD7-218C02E452E0}"/>
              </a:ext>
            </a:extLst>
          </p:cNvPr>
          <p:cNvSpPr txBox="1"/>
          <p:nvPr/>
        </p:nvSpPr>
        <p:spPr>
          <a:xfrm>
            <a:off x="1367458" y="3698185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373D1000-C8B0-443B-9C0B-A37B91445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89726" y="645998"/>
            <a:ext cx="3492273" cy="260522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0572619A-FE45-49DB-BFA5-39D7DE7AD8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5" y="5345481"/>
            <a:ext cx="7348743" cy="95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a 10">
            <a:extLst>
              <a:ext uri="{FF2B5EF4-FFF2-40B4-BE49-F238E27FC236}">
                <a16:creationId xmlns:a16="http://schemas.microsoft.com/office/drawing/2014/main" id="{D7D47921-65BC-455C-A57B-675C00D7E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55" y="2821369"/>
            <a:ext cx="7455891" cy="121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8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D8025557-DB28-4693-A144-C84C18881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6592" y="3429000"/>
            <a:ext cx="3635682" cy="2712202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F3256690-3CC7-4F9F-B5E1-A17B2006F3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7479" y="5082876"/>
            <a:ext cx="3436759" cy="504159"/>
          </a:xfrm>
          <a:prstGeom prst="rect">
            <a:avLst/>
          </a:prstGeom>
        </p:spPr>
      </p:pic>
      <p:pic>
        <p:nvPicPr>
          <p:cNvPr id="13" name="Grafika 12">
            <a:extLst>
              <a:ext uri="{FF2B5EF4-FFF2-40B4-BE49-F238E27FC236}">
                <a16:creationId xmlns:a16="http://schemas.microsoft.com/office/drawing/2014/main" id="{0A07DCC1-2FF5-4E14-8EF1-F9D2989C3F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8" y="1905447"/>
            <a:ext cx="7420024" cy="123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12</Words>
  <Application>Microsoft Office PowerPoint</Application>
  <PresentationFormat>Pokaz na ekranie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 Kornacka</dc:creator>
  <cp:lastModifiedBy>Łukasz Dominowski</cp:lastModifiedBy>
  <cp:revision>27</cp:revision>
  <dcterms:created xsi:type="dcterms:W3CDTF">2018-09-17T09:31:09Z</dcterms:created>
  <dcterms:modified xsi:type="dcterms:W3CDTF">2023-01-16T10:02:15Z</dcterms:modified>
</cp:coreProperties>
</file>