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3" r:id="rId3"/>
    <p:sldId id="262" r:id="rId4"/>
    <p:sldId id="257" r:id="rId5"/>
    <p:sldId id="264" r:id="rId6"/>
    <p:sldId id="261" r:id="rId7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300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B6C4-D3CA-41AA-A284-817A18863888}" type="datetimeFigureOut">
              <a:rPr lang="pl-PL" smtClean="0"/>
              <a:t>19.01.2023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E7FB3-A37F-4EE1-9F8C-35E61CF91E8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345477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B6C4-D3CA-41AA-A284-817A18863888}" type="datetimeFigureOut">
              <a:rPr lang="pl-PL" smtClean="0"/>
              <a:t>19.01.2023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E7FB3-A37F-4EE1-9F8C-35E61CF91E8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293446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B6C4-D3CA-41AA-A284-817A18863888}" type="datetimeFigureOut">
              <a:rPr lang="pl-PL" smtClean="0"/>
              <a:t>19.01.2023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E7FB3-A37F-4EE1-9F8C-35E61CF91E8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5742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B6C4-D3CA-41AA-A284-817A18863888}" type="datetimeFigureOut">
              <a:rPr lang="pl-PL" smtClean="0"/>
              <a:t>19.01.2023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E7FB3-A37F-4EE1-9F8C-35E61CF91E8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6377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B6C4-D3CA-41AA-A284-817A18863888}" type="datetimeFigureOut">
              <a:rPr lang="pl-PL" smtClean="0"/>
              <a:t>19.01.2023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E7FB3-A37F-4EE1-9F8C-35E61CF91E8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16928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B6C4-D3CA-41AA-A284-817A18863888}" type="datetimeFigureOut">
              <a:rPr lang="pl-PL" smtClean="0"/>
              <a:t>19.01.2023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E7FB3-A37F-4EE1-9F8C-35E61CF91E8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253789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B6C4-D3CA-41AA-A284-817A18863888}" type="datetimeFigureOut">
              <a:rPr lang="pl-PL" smtClean="0"/>
              <a:t>19.01.2023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E7FB3-A37F-4EE1-9F8C-35E61CF91E8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38806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B6C4-D3CA-41AA-A284-817A18863888}" type="datetimeFigureOut">
              <a:rPr lang="pl-PL" smtClean="0"/>
              <a:t>19.01.2023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E7FB3-A37F-4EE1-9F8C-35E61CF91E8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66916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B6C4-D3CA-41AA-A284-817A18863888}" type="datetimeFigureOut">
              <a:rPr lang="pl-PL" smtClean="0"/>
              <a:t>19.01.2023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E7FB3-A37F-4EE1-9F8C-35E61CF91E8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41781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B6C4-D3CA-41AA-A284-817A18863888}" type="datetimeFigureOut">
              <a:rPr lang="pl-PL" smtClean="0"/>
              <a:t>19.01.2023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E7FB3-A37F-4EE1-9F8C-35E61CF91E8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973836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B6C4-D3CA-41AA-A284-817A18863888}" type="datetimeFigureOut">
              <a:rPr lang="pl-PL" smtClean="0"/>
              <a:t>19.01.2023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E7FB3-A37F-4EE1-9F8C-35E61CF91E8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61022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14B6C4-D3CA-41AA-A284-817A18863888}" type="datetimeFigureOut">
              <a:rPr lang="pl-PL" smtClean="0"/>
              <a:t>19.01.2023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0E7FB3-A37F-4EE1-9F8C-35E61CF91E8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86133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4.svg"/><Relationship Id="rId10" Type="http://schemas.openxmlformats.org/officeDocument/2006/relationships/image" Target="../media/image4.png"/><Relationship Id="rId4" Type="http://schemas.openxmlformats.org/officeDocument/2006/relationships/image" Target="../media/image2.png"/><Relationship Id="rId9" Type="http://schemas.openxmlformats.org/officeDocument/2006/relationships/image" Target="../media/image8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11" Type="http://schemas.openxmlformats.org/officeDocument/2006/relationships/image" Target="../media/image8.emf"/><Relationship Id="rId5" Type="http://schemas.openxmlformats.org/officeDocument/2006/relationships/image" Target="../media/image4.svg"/><Relationship Id="rId10" Type="http://schemas.openxmlformats.org/officeDocument/2006/relationships/image" Target="../media/image7.png"/><Relationship Id="rId4" Type="http://schemas.openxmlformats.org/officeDocument/2006/relationships/image" Target="../media/image2.png"/><Relationship Id="rId9" Type="http://schemas.openxmlformats.org/officeDocument/2006/relationships/image" Target="../media/image8.svg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svg"/><Relationship Id="rId10" Type="http://schemas.openxmlformats.org/officeDocument/2006/relationships/image" Target="../media/image9.png"/><Relationship Id="rId9" Type="http://schemas.openxmlformats.org/officeDocument/2006/relationships/image" Target="../media/image80.sv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4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7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svg"/><Relationship Id="rId5" Type="http://schemas.openxmlformats.org/officeDocument/2006/relationships/image" Target="../media/image2.png"/><Relationship Id="rId4" Type="http://schemas.openxmlformats.org/officeDocument/2006/relationships/image" Target="../media/image8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a 9">
            <a:extLst>
              <a:ext uri="{FF2B5EF4-FFF2-40B4-BE49-F238E27FC236}">
                <a16:creationId xmlns:a16="http://schemas.microsoft.com/office/drawing/2014/main" id="{90A87626-0503-4763-B020-775DCAD0C6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-25400"/>
            <a:ext cx="12192000" cy="6908800"/>
          </a:xfrm>
          <a:prstGeom prst="rect">
            <a:avLst/>
          </a:prstGeom>
        </p:spPr>
      </p:pic>
      <p:sp>
        <p:nvSpPr>
          <p:cNvPr id="6" name="pole tekstowe 5"/>
          <p:cNvSpPr txBox="1"/>
          <p:nvPr/>
        </p:nvSpPr>
        <p:spPr>
          <a:xfrm>
            <a:off x="1936206" y="2828835"/>
            <a:ext cx="72424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Elementy graficzne </a:t>
            </a:r>
            <a:br>
              <a:rPr lang="pl-PL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tworzenia prezentacji</a:t>
            </a:r>
          </a:p>
        </p:txBody>
      </p:sp>
      <p:pic>
        <p:nvPicPr>
          <p:cNvPr id="3" name="Grafika 2">
            <a:extLst>
              <a:ext uri="{FF2B5EF4-FFF2-40B4-BE49-F238E27FC236}">
                <a16:creationId xmlns:a16="http://schemas.microsoft.com/office/drawing/2014/main" id="{9B97D812-5379-414F-8811-B101B63FA0A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04837" y="-881063"/>
            <a:ext cx="1647825" cy="2867025"/>
          </a:xfrm>
          <a:prstGeom prst="rect">
            <a:avLst/>
          </a:prstGeom>
        </p:spPr>
      </p:pic>
      <p:pic>
        <p:nvPicPr>
          <p:cNvPr id="13" name="Grafika 12">
            <a:extLst>
              <a:ext uri="{FF2B5EF4-FFF2-40B4-BE49-F238E27FC236}">
                <a16:creationId xmlns:a16="http://schemas.microsoft.com/office/drawing/2014/main" id="{DA1717CF-247B-4AC1-8304-76479AB4946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=""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622559" y="1098394"/>
            <a:ext cx="3492273" cy="260522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8598" y="5313172"/>
            <a:ext cx="8294805" cy="1073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9680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a 9">
            <a:extLst>
              <a:ext uri="{FF2B5EF4-FFF2-40B4-BE49-F238E27FC236}">
                <a16:creationId xmlns:a16="http://schemas.microsoft.com/office/drawing/2014/main" id="{90A87626-0503-4763-B020-775DCAD0C6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-25400"/>
            <a:ext cx="12192000" cy="6908800"/>
          </a:xfrm>
          <a:prstGeom prst="rect">
            <a:avLst/>
          </a:prstGeom>
        </p:spPr>
      </p:pic>
      <p:pic>
        <p:nvPicPr>
          <p:cNvPr id="3" name="Grafika 2">
            <a:extLst>
              <a:ext uri="{FF2B5EF4-FFF2-40B4-BE49-F238E27FC236}">
                <a16:creationId xmlns:a16="http://schemas.microsoft.com/office/drawing/2014/main" id="{9B97D812-5379-414F-8811-B101B63FA0A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04837" y="-881063"/>
            <a:ext cx="1647825" cy="2867025"/>
          </a:xfrm>
          <a:prstGeom prst="rect">
            <a:avLst/>
          </a:prstGeom>
        </p:spPr>
      </p:pic>
      <p:pic>
        <p:nvPicPr>
          <p:cNvPr id="6" name="Obraz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367" y="2278139"/>
            <a:ext cx="9913266" cy="1611678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85996"/>
            <a:ext cx="7348743" cy="950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226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a 9">
            <a:extLst>
              <a:ext uri="{FF2B5EF4-FFF2-40B4-BE49-F238E27FC236}">
                <a16:creationId xmlns:a16="http://schemas.microsoft.com/office/drawing/2014/main" id="{90A87626-0503-4763-B020-775DCAD0C6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-25400"/>
            <a:ext cx="12192000" cy="6908800"/>
          </a:xfrm>
          <a:prstGeom prst="rect">
            <a:avLst/>
          </a:prstGeom>
        </p:spPr>
      </p:pic>
      <p:pic>
        <p:nvPicPr>
          <p:cNvPr id="3" name="Grafika 2">
            <a:extLst>
              <a:ext uri="{FF2B5EF4-FFF2-40B4-BE49-F238E27FC236}">
                <a16:creationId xmlns:a16="http://schemas.microsoft.com/office/drawing/2014/main" id="{9B97D812-5379-414F-8811-B101B63FA0A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04837" y="-881063"/>
            <a:ext cx="1647825" cy="2867025"/>
          </a:xfrm>
          <a:prstGeom prst="rect">
            <a:avLst/>
          </a:prstGeom>
        </p:spPr>
      </p:pic>
      <p:pic>
        <p:nvPicPr>
          <p:cNvPr id="9" name="Grafika 8">
            <a:extLst>
              <a:ext uri="{FF2B5EF4-FFF2-40B4-BE49-F238E27FC236}">
                <a16:creationId xmlns:a16="http://schemas.microsoft.com/office/drawing/2014/main" id="{91FC01ED-B009-4CD2-8098-CB864A4BA7E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=""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76238" y="2667000"/>
            <a:ext cx="4680000" cy="3491259"/>
          </a:xfrm>
          <a:prstGeom prst="rect">
            <a:avLst/>
          </a:prstGeom>
        </p:spPr>
      </p:pic>
      <p:pic>
        <p:nvPicPr>
          <p:cNvPr id="6" name="Obraz 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7404" y="552449"/>
            <a:ext cx="7712758" cy="1283403"/>
          </a:xfrm>
          <a:prstGeom prst="rect">
            <a:avLst/>
          </a:prstGeom>
        </p:spPr>
      </p:pic>
      <p:pic>
        <p:nvPicPr>
          <p:cNvPr id="7" name="Obraz 6">
            <a:extLst>
              <a:ext uri="{FF2B5EF4-FFF2-40B4-BE49-F238E27FC236}">
                <a16:creationId xmlns:a16="http://schemas.microsoft.com/office/drawing/2014/main" id="{A91A61DB-3FA9-4124-83A7-1887D9F4219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333055" y="5256464"/>
            <a:ext cx="3436759" cy="504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26225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ole tekstowe 10">
            <a:extLst>
              <a:ext uri="{FF2B5EF4-FFF2-40B4-BE49-F238E27FC236}">
                <a16:creationId xmlns:a16="http://schemas.microsoft.com/office/drawing/2014/main" id="{2ADB2814-A921-443F-BBD7-218C02E452E0}"/>
              </a:ext>
            </a:extLst>
          </p:cNvPr>
          <p:cNvSpPr txBox="1"/>
          <p:nvPr/>
        </p:nvSpPr>
        <p:spPr>
          <a:xfrm>
            <a:off x="1927498" y="2797124"/>
            <a:ext cx="72424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Elementy graficzne </a:t>
            </a:r>
            <a:br>
              <a:rPr lang="pl-PL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tworzenia prezentacji</a:t>
            </a:r>
          </a:p>
        </p:txBody>
      </p:sp>
      <p:pic>
        <p:nvPicPr>
          <p:cNvPr id="12" name="Grafika 11">
            <a:extLst>
              <a:ext uri="{FF2B5EF4-FFF2-40B4-BE49-F238E27FC236}">
                <a16:creationId xmlns:a16="http://schemas.microsoft.com/office/drawing/2014/main" id="{373D1000-C8B0-443B-9C0B-A37B91445E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622559" y="1098394"/>
            <a:ext cx="3492273" cy="2605220"/>
          </a:xfrm>
          <a:prstGeom prst="rect">
            <a:avLst/>
          </a:prstGeom>
        </p:spPr>
      </p:pic>
      <p:pic>
        <p:nvPicPr>
          <p:cNvPr id="5" name="Grafika 13">
            <a:extLst>
              <a:ext uri="{FF2B5EF4-FFF2-40B4-BE49-F238E27FC236}">
                <a16:creationId xmlns:a16="http://schemas.microsoft.com/office/drawing/2014/main" id="{0572619A-FE45-49DB-BFA5-39D7DE7AD89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762001" y="-787512"/>
            <a:ext cx="1343142" cy="2336912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7140" y="4951338"/>
            <a:ext cx="8297721" cy="1352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91133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a 2">
            <a:extLst>
              <a:ext uri="{FF2B5EF4-FFF2-40B4-BE49-F238E27FC236}">
                <a16:creationId xmlns:a16="http://schemas.microsoft.com/office/drawing/2014/main" id="{7CFD413A-BAE9-4392-8BE8-E495017207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04837" y="-881063"/>
            <a:ext cx="1647825" cy="2867025"/>
          </a:xfrm>
          <a:prstGeom prst="rect">
            <a:avLst/>
          </a:prstGeom>
        </p:spPr>
      </p:pic>
      <p:pic>
        <p:nvPicPr>
          <p:cNvPr id="4" name="Obraz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1973" y="2709644"/>
            <a:ext cx="9428054" cy="1536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83877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a 2">
            <a:extLst>
              <a:ext uri="{FF2B5EF4-FFF2-40B4-BE49-F238E27FC236}">
                <a16:creationId xmlns:a16="http://schemas.microsoft.com/office/drawing/2014/main" id="{D8025557-DB28-4693-A144-C84C188810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13566" y="2256948"/>
            <a:ext cx="4680000" cy="3491259"/>
          </a:xfrm>
          <a:prstGeom prst="rect">
            <a:avLst/>
          </a:prstGeom>
        </p:spPr>
      </p:pic>
      <p:pic>
        <p:nvPicPr>
          <p:cNvPr id="4" name="Grafika 3">
            <a:extLst>
              <a:ext uri="{FF2B5EF4-FFF2-40B4-BE49-F238E27FC236}">
                <a16:creationId xmlns:a16="http://schemas.microsoft.com/office/drawing/2014/main" id="{C57AFF60-6D6F-43A8-B960-D6EAC1140EA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04837" y="-881063"/>
            <a:ext cx="1647825" cy="2867025"/>
          </a:xfrm>
          <a:prstGeom prst="rect">
            <a:avLst/>
          </a:prstGeo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0473" y="751270"/>
            <a:ext cx="7420024" cy="1234692"/>
          </a:xfrm>
          <a:prstGeom prst="rect">
            <a:avLst/>
          </a:prstGeom>
        </p:spPr>
      </p:pic>
      <p:pic>
        <p:nvPicPr>
          <p:cNvPr id="6" name="Obraz 5">
            <a:extLst>
              <a:ext uri="{FF2B5EF4-FFF2-40B4-BE49-F238E27FC236}">
                <a16:creationId xmlns:a16="http://schemas.microsoft.com/office/drawing/2014/main" id="{F3256690-3CC7-4F9F-B5E1-A17B2006F3E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01071" y="5057709"/>
            <a:ext cx="3436759" cy="504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5416190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</TotalTime>
  <Words>12</Words>
  <Application>Microsoft Office PowerPoint</Application>
  <PresentationFormat>Panoramiczny</PresentationFormat>
  <Paragraphs>2</Paragraphs>
  <Slides>6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Motyw pakietu Office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Monika Kornacka</dc:creator>
  <cp:lastModifiedBy>Łukasz Dominowski</cp:lastModifiedBy>
  <cp:revision>25</cp:revision>
  <dcterms:created xsi:type="dcterms:W3CDTF">2018-09-17T09:31:09Z</dcterms:created>
  <dcterms:modified xsi:type="dcterms:W3CDTF">2023-01-19T11:41:52Z</dcterms:modified>
</cp:coreProperties>
</file>