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3" r:id="rId3"/>
    <p:sldId id="262" r:id="rId4"/>
    <p:sldId id="257" r:id="rId5"/>
    <p:sldId id="264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65" d="100"/>
          <a:sy n="165" d="100"/>
        </p:scale>
        <p:origin x="1600" y="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5993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3065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64637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7889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5145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4332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48582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219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96374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82308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0054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68367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.png"/><Relationship Id="rId3" Type="http://schemas.openxmlformats.org/officeDocument/2006/relationships/image" Target="../media/image2.svg"/><Relationship Id="rId12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8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.png"/><Relationship Id="rId12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11" Type="http://schemas.openxmlformats.org/officeDocument/2006/relationships/image" Target="../media/image6.svg"/><Relationship Id="rId5" Type="http://schemas.openxmlformats.org/officeDocument/2006/relationships/image" Target="../media/image8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6.svg"/><Relationship Id="rId10" Type="http://schemas.openxmlformats.org/officeDocument/2006/relationships/image" Target="../media/image9.png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12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image" Target="../media/image3.png"/><Relationship Id="rId12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11" Type="http://schemas.openxmlformats.org/officeDocument/2006/relationships/image" Target="../media/image8.svg"/><Relationship Id="rId5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a 13">
            <a:extLst>
              <a:ext uri="{FF2B5EF4-FFF2-40B4-BE49-F238E27FC236}">
                <a16:creationId xmlns:a16="http://schemas.microsoft.com/office/drawing/2014/main" id="{158E88E9-08A4-49C2-AB5E-F541A9EC413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-3288"/>
            <a:ext cx="9144000" cy="6858000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1352007" y="3678670"/>
            <a:ext cx="7242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DA1717CF-247B-4AC1-8304-76479AB494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703727" y="552449"/>
            <a:ext cx="3492273" cy="2605220"/>
          </a:xfrm>
          <a:prstGeom prst="rect">
            <a:avLst/>
          </a:prstGeom>
        </p:spPr>
      </p:pic>
      <p:pic>
        <p:nvPicPr>
          <p:cNvPr id="15" name="Grafika 14">
            <a:extLst>
              <a:ext uri="{FF2B5EF4-FFF2-40B4-BE49-F238E27FC236}">
                <a16:creationId xmlns:a16="http://schemas.microsoft.com/office/drawing/2014/main" id="{BBBC854C-96D9-4552-80F2-1378E8474C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762001" y="-787512"/>
            <a:ext cx="1343142" cy="2336912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82" y="4955795"/>
            <a:ext cx="8506436" cy="119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968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a 11">
            <a:extLst>
              <a:ext uri="{FF2B5EF4-FFF2-40B4-BE49-F238E27FC236}">
                <a16:creationId xmlns:a16="http://schemas.microsoft.com/office/drawing/2014/main" id="{4133A4B5-FC32-4329-97DB-3630C89D58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-3288"/>
            <a:ext cx="9144000" cy="6858000"/>
          </a:xfrm>
          <a:prstGeom prst="rect">
            <a:avLst/>
          </a:prstGeom>
        </p:spPr>
      </p:pic>
      <p:pic>
        <p:nvPicPr>
          <p:cNvPr id="14" name="Grafika 13">
            <a:extLst>
              <a:ext uri="{FF2B5EF4-FFF2-40B4-BE49-F238E27FC236}">
                <a16:creationId xmlns:a16="http://schemas.microsoft.com/office/drawing/2014/main" id="{AD1A4F68-EE50-4ACC-B862-999068CC16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762001" y="-787512"/>
            <a:ext cx="1343142" cy="2336912"/>
          </a:xfrm>
          <a:prstGeom prst="rect">
            <a:avLst/>
          </a:prstGeom>
        </p:spPr>
      </p:pic>
      <p:sp>
        <p:nvSpPr>
          <p:cNvPr id="7" name="Prostokąt 6"/>
          <p:cNvSpPr/>
          <p:nvPr/>
        </p:nvSpPr>
        <p:spPr>
          <a:xfrm>
            <a:off x="0" y="5276675"/>
            <a:ext cx="7482980" cy="981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45748"/>
            <a:ext cx="7416229" cy="1043365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50" y="2551112"/>
            <a:ext cx="7878501" cy="1079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22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a 10">
            <a:extLst>
              <a:ext uri="{FF2B5EF4-FFF2-40B4-BE49-F238E27FC236}">
                <a16:creationId xmlns:a16="http://schemas.microsoft.com/office/drawing/2014/main" id="{1C3876E6-5E86-4B31-B435-04662484B5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-3288"/>
            <a:ext cx="9144000" cy="6858000"/>
          </a:xfrm>
          <a:prstGeom prst="rect">
            <a:avLst/>
          </a:prstGeom>
        </p:spPr>
      </p:pic>
      <p:pic>
        <p:nvPicPr>
          <p:cNvPr id="14" name="Grafika 13">
            <a:extLst>
              <a:ext uri="{FF2B5EF4-FFF2-40B4-BE49-F238E27FC236}">
                <a16:creationId xmlns:a16="http://schemas.microsoft.com/office/drawing/2014/main" id="{F5E17913-07D0-48D7-BF48-BADD719BE5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62001" y="-787512"/>
            <a:ext cx="1343142" cy="2336912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A91A61DB-3FA9-4124-83A7-1887D9F421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5356" y="5256464"/>
            <a:ext cx="3436759" cy="504159"/>
          </a:xfrm>
          <a:prstGeom prst="rect">
            <a:avLst/>
          </a:prstGeom>
        </p:spPr>
      </p:pic>
      <p:pic>
        <p:nvPicPr>
          <p:cNvPr id="9" name="Grafika 8">
            <a:extLst>
              <a:ext uri="{FF2B5EF4-FFF2-40B4-BE49-F238E27FC236}">
                <a16:creationId xmlns:a16="http://schemas.microsoft.com/office/drawing/2014/main" id="{91FC01ED-B009-4CD2-8098-CB864A4BA7E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495521" y="3429000"/>
            <a:ext cx="3674314" cy="2741022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21" y="1913535"/>
            <a:ext cx="8061250" cy="1426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622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ole tekstowe 10">
            <a:extLst>
              <a:ext uri="{FF2B5EF4-FFF2-40B4-BE49-F238E27FC236}">
                <a16:creationId xmlns:a16="http://schemas.microsoft.com/office/drawing/2014/main" id="{2ADB2814-A921-443F-BBD7-218C02E452E0}"/>
              </a:ext>
            </a:extLst>
          </p:cNvPr>
          <p:cNvSpPr txBox="1"/>
          <p:nvPr/>
        </p:nvSpPr>
        <p:spPr>
          <a:xfrm>
            <a:off x="1367458" y="3698185"/>
            <a:ext cx="7242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2" name="Grafika 11">
            <a:extLst>
              <a:ext uri="{FF2B5EF4-FFF2-40B4-BE49-F238E27FC236}">
                <a16:creationId xmlns:a16="http://schemas.microsoft.com/office/drawing/2014/main" id="{373D1000-C8B0-443B-9C0B-A37B91445E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889726" y="645998"/>
            <a:ext cx="3492273" cy="2605220"/>
          </a:xfrm>
          <a:prstGeom prst="rect">
            <a:avLst/>
          </a:prstGeom>
        </p:spPr>
      </p:pic>
      <p:pic>
        <p:nvPicPr>
          <p:cNvPr id="14" name="Grafika 13">
            <a:extLst>
              <a:ext uri="{FF2B5EF4-FFF2-40B4-BE49-F238E27FC236}">
                <a16:creationId xmlns:a16="http://schemas.microsoft.com/office/drawing/2014/main" id="{0572619A-FE45-49DB-BFA5-39D7DE7AD8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762001" y="-787512"/>
            <a:ext cx="1343142" cy="2336912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672" y="5400003"/>
            <a:ext cx="7543100" cy="106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11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a 10">
            <a:extLst>
              <a:ext uri="{FF2B5EF4-FFF2-40B4-BE49-F238E27FC236}">
                <a16:creationId xmlns:a16="http://schemas.microsoft.com/office/drawing/2014/main" id="{D7D47921-65BC-455C-A57B-675C00D7E5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762001" y="-787512"/>
            <a:ext cx="1343142" cy="2336912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54" y="3095035"/>
            <a:ext cx="7558493" cy="103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387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a 2">
            <a:extLst>
              <a:ext uri="{FF2B5EF4-FFF2-40B4-BE49-F238E27FC236}">
                <a16:creationId xmlns:a16="http://schemas.microsoft.com/office/drawing/2014/main" id="{D8025557-DB28-4693-A144-C84C188810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36592" y="3429000"/>
            <a:ext cx="3635682" cy="2712202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F3256690-3CC7-4F9F-B5E1-A17B2006F3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7479" y="5082876"/>
            <a:ext cx="3436759" cy="504159"/>
          </a:xfrm>
          <a:prstGeom prst="rect">
            <a:avLst/>
          </a:prstGeom>
        </p:spPr>
      </p:pic>
      <p:pic>
        <p:nvPicPr>
          <p:cNvPr id="13" name="Grafika 12">
            <a:extLst>
              <a:ext uri="{FF2B5EF4-FFF2-40B4-BE49-F238E27FC236}">
                <a16:creationId xmlns:a16="http://schemas.microsoft.com/office/drawing/2014/main" id="{0A07DCC1-2FF5-4E14-8EF1-F9D2989C3F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762001" y="-787512"/>
            <a:ext cx="1343142" cy="2336912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640" y="2084240"/>
            <a:ext cx="6994140" cy="1246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41619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420</TotalTime>
  <Words>16</Words>
  <Application>Microsoft Office PowerPoint</Application>
  <PresentationFormat>Pokaz na ekranie (4:3)</PresentationFormat>
  <Paragraphs>2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Monika Kornacka</dc:creator>
  <cp:lastModifiedBy>Łukasz Dominowski</cp:lastModifiedBy>
  <cp:revision>35</cp:revision>
  <dcterms:created xsi:type="dcterms:W3CDTF">2018-09-17T09:31:09Z</dcterms:created>
  <dcterms:modified xsi:type="dcterms:W3CDTF">2024-06-18T12:34:21Z</dcterms:modified>
</cp:coreProperties>
</file>